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C0C0C0"/>
    <a:srgbClr val="248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1"/>
    <p:restoredTop sz="96928"/>
  </p:normalViewPr>
  <p:slideViewPr>
    <p:cSldViewPr snapToGrid="0" showGuides="1">
      <p:cViewPr varScale="1">
        <p:scale>
          <a:sx n="112" d="100"/>
          <a:sy n="112" d="100"/>
        </p:scale>
        <p:origin x="762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3F0A-0915-7474-E02C-1BB983DB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3-36C0-9B46-916B-6F290C665BF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6D9A-AB79-A02A-4994-303F32AB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3AFB-F7BA-0BDD-23CC-9736EDA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61D319-0F1D-CA5B-C0EE-717A3CA9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1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5E723-0A3E-F500-6071-785B1716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388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3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7BDA5-AE12-D087-E803-ECD117CA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BE69-2BBF-450E-F207-8E981033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E042-DC0C-FA3F-519B-EC9966B6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E9F43-36C0-9B46-916B-6F290C665BF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E199-CC5D-6544-D084-C2AE0A045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6F71-7E93-5BB8-BBD4-5E9AA25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6" descr="A blue and white background&#10;&#10;Description automatically generated">
            <a:extLst>
              <a:ext uri="{FF2B5EF4-FFF2-40B4-BE49-F238E27FC236}">
                <a16:creationId xmlns:a16="http://schemas.microsoft.com/office/drawing/2014/main" id="{AD1C8677-292F-DD05-7005-D7B5A86F18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30047"/>
            <a:ext cx="12192000" cy="6858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A4496A51-FC71-ACD6-C50A-A3819BC36DC1}"/>
              </a:ext>
            </a:extLst>
          </p:cNvPr>
          <p:cNvSpPr txBox="1"/>
          <p:nvPr userDrawn="1"/>
        </p:nvSpPr>
        <p:spPr>
          <a:xfrm rot="10800000" flipV="1">
            <a:off x="2576943" y="241555"/>
            <a:ext cx="809105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18th GSE ISP Symposium </a:t>
            </a:r>
            <a:b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de-DE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28 – 30 September 2026 | The Westin Leipzig, Germany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FB1718-3745-E7C4-BFF6-ADC20035EC0B}"/>
              </a:ext>
            </a:extLst>
          </p:cNvPr>
          <p:cNvSpPr txBox="1"/>
          <p:nvPr userDrawn="1"/>
        </p:nvSpPr>
        <p:spPr>
          <a:xfrm rot="10800000" flipV="1">
            <a:off x="-1" y="6612925"/>
            <a:ext cx="12192001" cy="338554"/>
          </a:xfrm>
          <a:prstGeom prst="rect">
            <a:avLst/>
          </a:prstGeom>
          <a:solidFill>
            <a:srgbClr val="A6A6A6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SPONSOR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1983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73E655-C364-8713-0693-61AC92AB7FB8}"/>
              </a:ext>
            </a:extLst>
          </p:cNvPr>
          <p:cNvSpPr txBox="1"/>
          <p:nvPr/>
        </p:nvSpPr>
        <p:spPr>
          <a:xfrm>
            <a:off x="6881694" y="1919017"/>
            <a:ext cx="466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</a:rPr>
              <a:t>GSE GUIDE SPRING EVENT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E08B0-7D7B-4325-D557-26FD0ADC3114}"/>
              </a:ext>
            </a:extLst>
          </p:cNvPr>
          <p:cNvSpPr txBox="1"/>
          <p:nvPr/>
        </p:nvSpPr>
        <p:spPr>
          <a:xfrm>
            <a:off x="7889807" y="263909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DF482-C6D3-EE3B-DDA0-7EAE67C9781E}"/>
              </a:ext>
            </a:extLst>
          </p:cNvPr>
          <p:cNvSpPr txBox="1"/>
          <p:nvPr/>
        </p:nvSpPr>
        <p:spPr>
          <a:xfrm>
            <a:off x="7529767" y="2524797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IBM Conferences and Courses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CADCD1-8874-750A-0E94-A4C4F8850AB1}"/>
              </a:ext>
            </a:extLst>
          </p:cNvPr>
          <p:cNvSpPr txBox="1"/>
          <p:nvPr/>
        </p:nvSpPr>
        <p:spPr>
          <a:xfrm>
            <a:off x="7529767" y="5288535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in partnership with GSE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27C56-1BFF-808D-A728-B4196578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title style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E16D-8CE6-3FBF-176F-49C0C8102B83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F2FA3-7C08-8008-2E79-7D2C2CD5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0849"/>
            <a:ext cx="2743200" cy="365125"/>
          </a:xfrm>
        </p:spPr>
        <p:txBody>
          <a:bodyPr/>
          <a:lstStyle/>
          <a:p>
            <a:fld id="{7B1E9F43-36C0-9B46-916B-6F290C665BFA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60D083E-8EF5-2B35-0A3A-2881ABE2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849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00896A-2269-35BE-F022-A771087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9238"/>
            <a:ext cx="2743200" cy="365125"/>
          </a:xfrm>
        </p:spPr>
        <p:txBody>
          <a:bodyPr/>
          <a:lstStyle/>
          <a:p>
            <a:fld id="{43DA185E-ED64-DC48-9484-43289277E9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3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Alzares Stephens</dc:creator>
  <cp:lastModifiedBy>Paola Pfalzgraf</cp:lastModifiedBy>
  <cp:revision>9</cp:revision>
  <dcterms:created xsi:type="dcterms:W3CDTF">2024-02-29T19:52:46Z</dcterms:created>
  <dcterms:modified xsi:type="dcterms:W3CDTF">2025-12-09T15:54:47Z</dcterms:modified>
</cp:coreProperties>
</file>